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6"/>
  </p:notesMasterIdLst>
  <p:sldIdLst>
    <p:sldId id="256" r:id="rId4"/>
    <p:sldId id="257" r:id="rId5"/>
    <p:sldId id="258" r:id="rId6"/>
    <p:sldId id="298" r:id="rId7"/>
    <p:sldId id="269" r:id="rId8"/>
    <p:sldId id="259" r:id="rId9"/>
    <p:sldId id="268" r:id="rId10"/>
    <p:sldId id="270" r:id="rId11"/>
    <p:sldId id="260" r:id="rId12"/>
    <p:sldId id="271" r:id="rId13"/>
    <p:sldId id="261" r:id="rId14"/>
    <p:sldId id="273" r:id="rId15"/>
    <p:sldId id="272" r:id="rId16"/>
    <p:sldId id="274" r:id="rId17"/>
    <p:sldId id="277" r:id="rId18"/>
    <p:sldId id="278" r:id="rId19"/>
    <p:sldId id="275" r:id="rId20"/>
    <p:sldId id="279" r:id="rId21"/>
    <p:sldId id="280" r:id="rId22"/>
    <p:sldId id="276" r:id="rId23"/>
    <p:sldId id="285" r:id="rId24"/>
    <p:sldId id="282" r:id="rId25"/>
    <p:sldId id="287" r:id="rId26"/>
    <p:sldId id="262" r:id="rId27"/>
    <p:sldId id="292" r:id="rId28"/>
    <p:sldId id="294" r:id="rId29"/>
    <p:sldId id="295" r:id="rId30"/>
    <p:sldId id="296" r:id="rId31"/>
    <p:sldId id="297" r:id="rId32"/>
    <p:sldId id="263" r:id="rId33"/>
    <p:sldId id="265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7331" autoAdjust="0"/>
  </p:normalViewPr>
  <p:slideViewPr>
    <p:cSldViewPr snapToGrid="0">
      <p:cViewPr varScale="1">
        <p:scale>
          <a:sx n="76" d="100"/>
          <a:sy n="76" d="100"/>
        </p:scale>
        <p:origin x="126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02.01.2019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Fahrspur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Ablauf</a:t>
            </a:r>
            <a:r>
              <a:rPr lang="de-DE" baseline="0" dirty="0" smtClean="0"/>
              <a:t> definiert auf Basis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Vereinfacht</a:t>
            </a:r>
            <a:r>
              <a:rPr lang="de-DE" baseline="0" dirty="0" smtClean="0"/>
              <a:t> (wichtigste Schritte)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27B8-4128-44BF-8FCA-641804D412E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F29B0-32E3-475A-81D2-1A9D5EEFAE3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B909-A731-4507-AFD8-8B57C42CB9F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F9CA-6980-4E0A-B3D8-D129AFBAED6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A74DE-0026-461D-8DBB-B16F6BC1D6E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FC11-B99A-4133-8794-6BE6C966A4F7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2D29-11B0-47DD-A650-D1F3AF3439C0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8D05-FD96-4208-802D-54F6477FD363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27C0B-D969-4BD0-83B8-826EA860FFD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C28B-08FD-4592-A53F-CEA50ACEA14E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CF2D-F0C5-4E48-B9DF-0155D873218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66CA-A717-4466-975C-530308BB842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95D5-9079-42D6-B323-A063B8055EE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EA0A-F7E4-412A-8A07-37DB0DB9F1F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EC2F-9D0E-4011-98A4-9F35EC4F372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3D2D564-E2D5-401A-B4EB-4D97AEC5B484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C9B6AD0-0016-4490-9553-9F2EBDC8DBC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8CB8-B750-4E09-8249-9C36DFBA773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38B2678-9D06-4377-B43D-2A4A92A983C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4172FD2-7A55-481F-96B9-0C082CAA959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BB8E9137-3C6E-4C69-B8EA-60B9CED612E6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7060F49-126F-448B-A33D-748D8929594E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08F4-27D9-4F2B-9870-13623667746A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35FA-F949-4743-B145-7E725614BD6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B823-1661-4CB8-A50B-86ECE1D8C3A1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AF6-BE3C-45EF-9641-7C01ED91EA6A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601E-CE79-4E33-A917-B22A73BD82C3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E4C32-7E0C-4EED-8839-45662FAA438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42527D-7DD8-43A6-9FE4-27968234BAB7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64394-1223-45E7-883E-00E007102E5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 smtClean="0"/>
              <a:t>Fahrspurerkennung in Luftaufnahmen </a:t>
            </a:r>
            <a:r>
              <a:rPr lang="de-DE" sz="4400" dirty="0"/>
              <a:t>mittels</a:t>
            </a:r>
            <a:br>
              <a:rPr lang="de-DE" sz="4400" dirty="0"/>
            </a:br>
            <a:r>
              <a:rPr lang="de-DE" sz="4400" dirty="0" smtClean="0"/>
              <a:t>Fahrzeugtrajektorien</a:t>
            </a:r>
            <a:br>
              <a:rPr lang="de-DE" sz="4400" dirty="0" smtClean="0"/>
            </a:br>
            <a:r>
              <a:rPr lang="de-DE" sz="4400" dirty="0"/>
              <a:t/>
            </a:r>
            <a:br>
              <a:rPr lang="de-DE" sz="4400" dirty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Steffen Schmid, WS 18/19</a:t>
            </a:r>
          </a:p>
          <a:p>
            <a:r>
              <a:rPr lang="de-DE" dirty="0"/>
              <a:t>IT-Designers </a:t>
            </a:r>
            <a:r>
              <a:rPr lang="de-DE" dirty="0" err="1" smtClean="0"/>
              <a:t>Gmbh</a:t>
            </a:r>
            <a:endParaRPr lang="de-DE" dirty="0" smtClean="0"/>
          </a:p>
          <a:p>
            <a:r>
              <a:rPr lang="de-DE" dirty="0" smtClean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Überblick 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65" y="1333309"/>
            <a:ext cx="7552893" cy="438085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91380" y="575574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Realisierung der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4.1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4.1: 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</a:t>
            </a:r>
          </a:p>
          <a:p>
            <a:pPr lvl="1"/>
            <a:r>
              <a:rPr lang="de-DE" dirty="0" smtClean="0"/>
              <a:t>Identifikation von Spur-Clustern in Trajektoriedaten</a:t>
            </a:r>
          </a:p>
          <a:p>
            <a:pPr lvl="1"/>
            <a:r>
              <a:rPr lang="de-DE" dirty="0" smtClean="0"/>
              <a:t>Jedes Cluster beschreibt ein mehrfach vorkommendes Bewegungsmuster im Straßenabschnitt</a:t>
            </a:r>
          </a:p>
          <a:p>
            <a:r>
              <a:rPr lang="de-DE" dirty="0" smtClean="0"/>
              <a:t>Auswahl eines passenden Clusteralgorithmus und Distanzmaßes entscheidend für Ergebnisse</a:t>
            </a:r>
          </a:p>
          <a:p>
            <a:r>
              <a:rPr lang="de-DE" dirty="0" smtClean="0"/>
              <a:t>Gewählter 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wenige, 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4.3: Aufbau </a:t>
            </a:r>
            <a:r>
              <a:rPr lang="de-DE" dirty="0" smtClean="0"/>
              <a:t>Spur-Geometrie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4.4: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4.5: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1" y="1804131"/>
            <a:ext cx="4367529" cy="3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Hintergrund, Ziele und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Stand der Technik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Überblick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Auswertung und Ergebnisse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Grundlegender Ansatz basierend auf </a:t>
            </a:r>
            <a:r>
              <a:rPr lang="de-DE" i="1" dirty="0" err="1" smtClean="0"/>
              <a:t>Hsieh</a:t>
            </a:r>
            <a:r>
              <a:rPr lang="de-DE" i="1" dirty="0"/>
              <a:t> </a:t>
            </a:r>
            <a:r>
              <a:rPr lang="de-DE" i="1" dirty="0" smtClean="0"/>
              <a:t>et al.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251119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8272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4.6: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4.7: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3979"/>
            <a:ext cx="4370486" cy="35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4.4 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4.8: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4.9: 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  <a:endParaRPr lang="de-DE" dirty="0"/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Default-Parametrisierung 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5.1: 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5.2: 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5.3: Fahrspuren Datensatz Neckartor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5.4: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5.5: </a:t>
            </a:r>
            <a:r>
              <a:rPr lang="de-DE" dirty="0" smtClean="0"/>
              <a:t>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Projektes Luftbeobachtung: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Luftaufnahmen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Trajektorie-Daten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Kenntnis der Fahrspuren ermöglicht genauere Untersuchung der Fahrverhalten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6. 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Kleine Korrekturen können vom Benutzer vorgenommen werden</a:t>
            </a:r>
          </a:p>
          <a:p>
            <a:r>
              <a:rPr lang="de-DE" dirty="0" smtClean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577747" y="5432318"/>
            <a:ext cx="41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Überblick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7726"/>
            <a:ext cx="1005840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647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3.1: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1514</Words>
  <Application>Microsoft Office PowerPoint</Application>
  <PresentationFormat>Breitbild</PresentationFormat>
  <Paragraphs>261</Paragraphs>
  <Slides>32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Hintergrund, Ziele und Motivation</vt:lpstr>
      <vt:lpstr>1. Hintergrund, Ziele und Motivation</vt:lpstr>
      <vt:lpstr>1. Hintergrund, Ziele und Motivation</vt:lpstr>
      <vt:lpstr>2. Stand der Technik</vt:lpstr>
      <vt:lpstr>2. Stand der Technik</vt:lpstr>
      <vt:lpstr>2. Stand der Technik</vt:lpstr>
      <vt:lpstr>3. Überblick Spurerkennung</vt:lpstr>
      <vt:lpstr>3. Überblick Spurerkennung</vt:lpstr>
      <vt:lpstr>4. Realisierung der Spurerkennung</vt:lpstr>
      <vt:lpstr>4.1 Vorverarbeitung der Trajektoriedaten</vt:lpstr>
      <vt:lpstr>4.1 Vorverarbeitung der Trajektoriedaten</vt:lpstr>
      <vt:lpstr>4.2 Clusteranalyse der Trajektorien</vt:lpstr>
      <vt:lpstr>4.2 Clusteranalyse der Trajektorien</vt:lpstr>
      <vt:lpstr>4.2 Clusteranalyse der Trajektorien</vt:lpstr>
      <vt:lpstr>4.3 Bestimmung der Spur-Geometrien</vt:lpstr>
      <vt:lpstr>4.3 Bestimmung der Spur-Geometrien</vt:lpstr>
      <vt:lpstr>4.3 Bestimmung der Spur-Geometrien</vt:lpstr>
      <vt:lpstr>4.3 Bestimmung der Spur-Geometrien</vt:lpstr>
      <vt:lpstr>4.3 Bestimmung der Spur-Geometrien</vt:lpstr>
      <vt:lpstr>4.4 Partitionierung der Spuren</vt:lpstr>
      <vt:lpstr>4.4 Partitionierung der Spuren</vt:lpstr>
      <vt:lpstr>5. Auswertung und Ergebnisse</vt:lpstr>
      <vt:lpstr>5. Auswertung und Ergebnisse</vt:lpstr>
      <vt:lpstr>5. Auswertung und Ergebnisse</vt:lpstr>
      <vt:lpstr>5. Auswertung und Ergebnisse</vt:lpstr>
      <vt:lpstr>5. Auswertung und Ergebnisse</vt:lpstr>
      <vt:lpstr>5. Auswertung und Ergebnisse</vt:lpstr>
      <vt:lpstr>6. Fazit und Ausblick</vt:lpstr>
      <vt:lpstr>Quellen und Referenzen</vt:lpstr>
      <vt:lpstr>Quellen und Referenzen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73</cp:revision>
  <dcterms:created xsi:type="dcterms:W3CDTF">2019-01-02T07:27:27Z</dcterms:created>
  <dcterms:modified xsi:type="dcterms:W3CDTF">2019-01-02T15:37:56Z</dcterms:modified>
</cp:coreProperties>
</file>